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59" r:id="rId13"/>
    <p:sldId id="260" r:id="rId14"/>
    <p:sldId id="270" r:id="rId15"/>
    <p:sldId id="272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3C39-0959-4336-8A79-08356919BE2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0B96-BF00-4D6D-9378-256BCB089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315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3C39-0959-4336-8A79-08356919BE2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0B96-BF00-4D6D-9378-256BCB089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161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3C39-0959-4336-8A79-08356919BE2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0B96-BF00-4D6D-9378-256BCB089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574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3C39-0959-4336-8A79-08356919BE2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0B96-BF00-4D6D-9378-256BCB089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987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3C39-0959-4336-8A79-08356919BE2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0B96-BF00-4D6D-9378-256BCB089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448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3C39-0959-4336-8A79-08356919BE2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0B96-BF00-4D6D-9378-256BCB089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322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3C39-0959-4336-8A79-08356919BE2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0B96-BF00-4D6D-9378-256BCB089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634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3C39-0959-4336-8A79-08356919BE2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0B96-BF00-4D6D-9378-256BCB089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000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3C39-0959-4336-8A79-08356919BE2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0B96-BF00-4D6D-9378-256BCB089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421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3C39-0959-4336-8A79-08356919BE2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0B96-BF00-4D6D-9378-256BCB089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864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3C39-0959-4336-8A79-08356919BE2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E0B96-BF00-4D6D-9378-256BCB089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624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23C39-0959-4336-8A79-08356919BE2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E0B96-BF00-4D6D-9378-256BCB0892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779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3234" y="4752304"/>
            <a:ext cx="9144000" cy="1648495"/>
          </a:xfr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МАТЕРИАЛ ПОДГОТОВИЛИ</a:t>
            </a:r>
            <a:r>
              <a:rPr lang="ru-RU" dirty="0" smtClean="0"/>
              <a:t>: </a:t>
            </a:r>
          </a:p>
          <a:p>
            <a:r>
              <a:rPr lang="ru-RU" dirty="0" smtClean="0"/>
              <a:t>СПЕЦИАЛИСТЫ ТПМПК МБУ</a:t>
            </a:r>
          </a:p>
          <a:p>
            <a:r>
              <a:rPr lang="ru-RU" dirty="0" smtClean="0"/>
              <a:t> «ЦППМСП НМО «Надежда»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364668" cy="17644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669" y="0"/>
            <a:ext cx="8750189" cy="47523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7757" y="5775620"/>
            <a:ext cx="4554107" cy="896190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485" y="3683575"/>
            <a:ext cx="2838036" cy="15954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404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68" y="141668"/>
            <a:ext cx="11320529" cy="655534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913" y="141668"/>
            <a:ext cx="2134606" cy="176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4676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7" y="0"/>
            <a:ext cx="11436440" cy="673565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905" y="115909"/>
            <a:ext cx="1776720" cy="162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43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425"/>
            <a:ext cx="12067504" cy="659398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645" y="167425"/>
            <a:ext cx="1609859" cy="14703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31066" y="2305319"/>
            <a:ext cx="566670" cy="2962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q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582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887" y="114971"/>
            <a:ext cx="1760112" cy="160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4211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66496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038" y="0"/>
            <a:ext cx="1669961" cy="152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22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2191" y="243760"/>
            <a:ext cx="1579807" cy="144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91031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2880"/>
            <a:ext cx="12191999" cy="704088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8073" y="-182880"/>
            <a:ext cx="1553926" cy="141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98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510" y="1"/>
            <a:ext cx="1325490" cy="121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90967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617" y="206063"/>
            <a:ext cx="1310459" cy="119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276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43" y="0"/>
            <a:ext cx="1467528" cy="134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84170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30" y="0"/>
            <a:ext cx="11816580" cy="669701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2192" y="0"/>
            <a:ext cx="1579808" cy="144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16378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26" y="141668"/>
            <a:ext cx="11633273" cy="6716331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977" y="0"/>
            <a:ext cx="1397023" cy="127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6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6835" y="0"/>
            <a:ext cx="12528835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078" y="0"/>
            <a:ext cx="1382922" cy="126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41234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904" y="0"/>
            <a:ext cx="1410095" cy="128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50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791" y="90152"/>
            <a:ext cx="2270170" cy="207342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631842" y="5705341"/>
            <a:ext cx="4430333" cy="81136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c</a:t>
            </a:r>
            <a:r>
              <a:rPr lang="en-US" sz="3200" b="1" dirty="0" smtClean="0"/>
              <a:t>pmpk-nmo.profiedu.ru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3721506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14</Words>
  <Application>Microsoft Office PowerPoint</Application>
  <PresentationFormat>Широкоэкранный</PresentationFormat>
  <Paragraphs>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Киселева Олеся Владимировна</dc:creator>
  <cp:lastModifiedBy>Киселева Олеся Владимировна</cp:lastModifiedBy>
  <cp:revision>19</cp:revision>
  <dcterms:created xsi:type="dcterms:W3CDTF">2026-09-23T06:43:45Z</dcterms:created>
  <dcterms:modified xsi:type="dcterms:W3CDTF">2026-09-23T08:52:43Z</dcterms:modified>
</cp:coreProperties>
</file>